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dobbelsteen.virtuworld.net/?z=1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youtube.com/watch?v=8fTc4R4Icl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D8D727-4F8A-4C7C-BB88-6F09826C35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7200" dirty="0"/>
              <a:t>Welkom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24021E5-4C1B-451D-A769-83F6E149EE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040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6B3E03-ABF7-4F7F-86AC-0DA81F867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doen vandaag?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4853235-C133-456E-A3B5-8428D323A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Algemeen beeld krijgen van het hoofdstuk</a:t>
            </a:r>
          </a:p>
          <a:p>
            <a:endParaRPr lang="nl-NL" sz="2800" dirty="0"/>
          </a:p>
          <a:p>
            <a:r>
              <a:rPr lang="nl-NL" sz="2800" dirty="0"/>
              <a:t>De vragen van de dag</a:t>
            </a:r>
          </a:p>
          <a:p>
            <a:endParaRPr lang="nl-NL" sz="2800" dirty="0"/>
          </a:p>
          <a:p>
            <a:r>
              <a:rPr lang="nl-NL" sz="2800" dirty="0"/>
              <a:t>Basisstof 1: Organismen ordenen</a:t>
            </a:r>
          </a:p>
        </p:txBody>
      </p:sp>
    </p:spTree>
    <p:extLst>
      <p:ext uri="{BB962C8B-B14F-4D97-AF65-F5344CB8AC3E}">
        <p14:creationId xmlns:p14="http://schemas.microsoft.com/office/powerpoint/2010/main" val="281745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7E6842-B9D8-4802-BD37-9B2C9C69F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/>
              <a:t>Huiswerkcontrole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20D239-3EBC-4BC6-9642-8F4087FB7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>
            <a:hlinkClick r:id="rId2"/>
            <a:extLst>
              <a:ext uri="{FF2B5EF4-FFF2-40B4-BE49-F238E27FC236}">
                <a16:creationId xmlns:a16="http://schemas.microsoft.com/office/drawing/2014/main" id="{E2269EC6-01A5-4B3E-A13B-DECA343A8D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4302" y="2287990"/>
            <a:ext cx="3602875" cy="362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741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38D087-71C4-45B5-A1DF-2062FF9EB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doen tijdens dit hoofdstuk?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E25BBD0-2DA4-45FB-A62F-69111FBED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8213"/>
            <a:ext cx="8596668" cy="4483150"/>
          </a:xfrm>
        </p:spPr>
        <p:txBody>
          <a:bodyPr>
            <a:normAutofit/>
          </a:bodyPr>
          <a:lstStyle/>
          <a:p>
            <a:r>
              <a:rPr lang="nl-NL" sz="2400" dirty="0"/>
              <a:t>Algemeen: Organismen ordenen</a:t>
            </a:r>
          </a:p>
          <a:p>
            <a:endParaRPr lang="nl-NL" sz="2400" dirty="0"/>
          </a:p>
          <a:p>
            <a:r>
              <a:rPr lang="nl-NL" sz="2400" dirty="0"/>
              <a:t>Bacteriën en schimmels</a:t>
            </a:r>
          </a:p>
          <a:p>
            <a:endParaRPr lang="nl-NL" sz="2400" dirty="0"/>
          </a:p>
          <a:p>
            <a:r>
              <a:rPr lang="nl-NL" sz="2400" dirty="0"/>
              <a:t>Planten</a:t>
            </a:r>
          </a:p>
          <a:p>
            <a:endParaRPr lang="nl-NL" sz="2400" dirty="0"/>
          </a:p>
          <a:p>
            <a:r>
              <a:rPr lang="nl-NL" sz="2400" dirty="0"/>
              <a:t>Dieren</a:t>
            </a:r>
          </a:p>
          <a:p>
            <a:endParaRPr lang="nl-NL" sz="2400" dirty="0"/>
          </a:p>
          <a:p>
            <a:r>
              <a:rPr lang="nl-NL" sz="2400" dirty="0"/>
              <a:t>Geleedpotigen en gewervelden</a:t>
            </a:r>
          </a:p>
        </p:txBody>
      </p:sp>
    </p:spTree>
    <p:extLst>
      <p:ext uri="{BB962C8B-B14F-4D97-AF65-F5344CB8AC3E}">
        <p14:creationId xmlns:p14="http://schemas.microsoft.com/office/powerpoint/2010/main" val="41684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DC3AF2-A08F-441D-9715-E7FE24497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089" y="2478335"/>
            <a:ext cx="8596668" cy="1320800"/>
          </a:xfrm>
        </p:spPr>
        <p:txBody>
          <a:bodyPr>
            <a:noAutofit/>
          </a:bodyPr>
          <a:lstStyle/>
          <a:p>
            <a:r>
              <a:rPr lang="nl-NL" sz="5400" dirty="0"/>
              <a:t>Speciaal voor Ryan</a:t>
            </a:r>
            <a:br>
              <a:rPr lang="nl-NL" sz="5400" dirty="0"/>
            </a:br>
            <a:r>
              <a:rPr lang="nl-NL" sz="5400" dirty="0"/>
              <a:t>De vragen van de dag!</a:t>
            </a:r>
          </a:p>
        </p:txBody>
      </p:sp>
    </p:spTree>
    <p:extLst>
      <p:ext uri="{BB962C8B-B14F-4D97-AF65-F5344CB8AC3E}">
        <p14:creationId xmlns:p14="http://schemas.microsoft.com/office/powerpoint/2010/main" val="50611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Afbeeldingsresultaat voor stapel geld">
            <a:extLst>
              <a:ext uri="{FF2B5EF4-FFF2-40B4-BE49-F238E27FC236}">
                <a16:creationId xmlns:a16="http://schemas.microsoft.com/office/drawing/2014/main" id="{83EA05E5-BC59-4BAC-902A-448A5BC24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192" y="4589755"/>
            <a:ext cx="2775752" cy="2081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E1D17A6-BC83-4DE6-B550-C93F27DE8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400" dirty="0"/>
              <a:t>Basisstof 1: Organismen ordenen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73B983-C927-412B-92D7-E8500E921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Organismen zijn op te delen in vier rijken</a:t>
            </a:r>
          </a:p>
        </p:txBody>
      </p:sp>
      <p:pic>
        <p:nvPicPr>
          <p:cNvPr id="1026" name="Picture 2" descr="Afbeeldingsresultaat voor stapel geld">
            <a:extLst>
              <a:ext uri="{FF2B5EF4-FFF2-40B4-BE49-F238E27FC236}">
                <a16:creationId xmlns:a16="http://schemas.microsoft.com/office/drawing/2014/main" id="{7B67AB9C-28AA-4954-ADEE-BA6C7E4602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7"/>
          <a:stretch/>
        </p:blipFill>
        <p:spPr bwMode="auto">
          <a:xfrm>
            <a:off x="5220070" y="3808520"/>
            <a:ext cx="3938558" cy="3084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beeldingsresultaat voor stapel geld">
            <a:extLst>
              <a:ext uri="{FF2B5EF4-FFF2-40B4-BE49-F238E27FC236}">
                <a16:creationId xmlns:a16="http://schemas.microsoft.com/office/drawing/2014/main" id="{5A156024-E4D5-428C-9F43-A9B1EC3E4F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11192"/>
            <a:ext cx="2438191" cy="164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fbeeldingsresultaat voor Pile of dollars">
            <a:extLst>
              <a:ext uri="{FF2B5EF4-FFF2-40B4-BE49-F238E27FC236}">
                <a16:creationId xmlns:a16="http://schemas.microsoft.com/office/drawing/2014/main" id="{E4FC1E3C-6A71-481F-9B3E-B810429D53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8387" y="3968318"/>
            <a:ext cx="3515963" cy="2889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AFB9E57-8B0C-4667-8A9E-E1241E023F23}"/>
              </a:ext>
            </a:extLst>
          </p:cNvPr>
          <p:cNvSpPr txBox="1"/>
          <p:nvPr/>
        </p:nvSpPr>
        <p:spPr>
          <a:xfrm>
            <a:off x="422996" y="4572878"/>
            <a:ext cx="1899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Bacteriën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E1C320F2-45A4-4929-B61A-B4C22838F045}"/>
              </a:ext>
            </a:extLst>
          </p:cNvPr>
          <p:cNvSpPr txBox="1"/>
          <p:nvPr/>
        </p:nvSpPr>
        <p:spPr>
          <a:xfrm>
            <a:off x="3023653" y="4106204"/>
            <a:ext cx="1899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Schimmels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49529AC5-212D-4EFA-AE68-17FAC28C765F}"/>
              </a:ext>
            </a:extLst>
          </p:cNvPr>
          <p:cNvSpPr txBox="1"/>
          <p:nvPr/>
        </p:nvSpPr>
        <p:spPr>
          <a:xfrm>
            <a:off x="6239438" y="3546910"/>
            <a:ext cx="1899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Planten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163821EA-3D65-424C-9AFE-D69569E0DA9D}"/>
              </a:ext>
            </a:extLst>
          </p:cNvPr>
          <p:cNvSpPr txBox="1"/>
          <p:nvPr/>
        </p:nvSpPr>
        <p:spPr>
          <a:xfrm>
            <a:off x="9951336" y="3445098"/>
            <a:ext cx="1899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Dieren</a:t>
            </a:r>
          </a:p>
        </p:txBody>
      </p:sp>
    </p:spTree>
    <p:extLst>
      <p:ext uri="{BB962C8B-B14F-4D97-AF65-F5344CB8AC3E}">
        <p14:creationId xmlns:p14="http://schemas.microsoft.com/office/powerpoint/2010/main" val="358776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D5CC85-00A1-4A40-9057-A001FC36B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E545EE-C359-4B57-A93C-DC8FFCFB3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 descr="Afbeeldingsresultaat">
            <a:extLst>
              <a:ext uri="{FF2B5EF4-FFF2-40B4-BE49-F238E27FC236}">
                <a16:creationId xmlns:a16="http://schemas.microsoft.com/office/drawing/2014/main" id="{EACD5EF8-EA3C-47C7-A8B2-2E0F25B900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384" y="761696"/>
            <a:ext cx="6283768" cy="4995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6559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Gerelateerde afbeelding">
            <a:hlinkClick r:id="rId2"/>
            <a:extLst>
              <a:ext uri="{FF2B5EF4-FFF2-40B4-BE49-F238E27FC236}">
                <a16:creationId xmlns:a16="http://schemas.microsoft.com/office/drawing/2014/main" id="{DA63DD50-CEB7-419B-B0A1-C72FF09775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374" y="789710"/>
            <a:ext cx="7130588" cy="5347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5A7AAB6-632E-45B5-9930-8666EAD86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DDA70B-DFC2-4A8E-BE5A-59A665305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074" name="Picture 2" descr="Afbeeldingsresultaat voor vier rijken biologie">
            <a:extLst>
              <a:ext uri="{FF2B5EF4-FFF2-40B4-BE49-F238E27FC236}">
                <a16:creationId xmlns:a16="http://schemas.microsoft.com/office/drawing/2014/main" id="{4C593C65-A7BF-4583-8117-077A2D3C68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076" y="347472"/>
            <a:ext cx="7949184" cy="5961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286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fbeeldingsresultaat voor soorten en rassen">
            <a:extLst>
              <a:ext uri="{FF2B5EF4-FFF2-40B4-BE49-F238E27FC236}">
                <a16:creationId xmlns:a16="http://schemas.microsoft.com/office/drawing/2014/main" id="{1C477B98-AC33-4399-BD83-E271DFF3C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33472"/>
            <a:ext cx="12192000" cy="4291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A35727A-F8A9-41FA-93E1-A3B97EC6E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/>
              <a:t>Soorten en rassen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4960D3-EA23-484C-8D60-CEC533387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b="1" dirty="0"/>
              <a:t>Vruchtbare</a:t>
            </a:r>
            <a:r>
              <a:rPr lang="nl-NL" sz="2800" dirty="0"/>
              <a:t> nakomelingen </a:t>
            </a:r>
          </a:p>
        </p:txBody>
      </p:sp>
    </p:spTree>
    <p:extLst>
      <p:ext uri="{BB962C8B-B14F-4D97-AF65-F5344CB8AC3E}">
        <p14:creationId xmlns:p14="http://schemas.microsoft.com/office/powerpoint/2010/main" val="20666722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</TotalTime>
  <Words>69</Words>
  <Application>Microsoft Office PowerPoint</Application>
  <PresentationFormat>Breedbeeld</PresentationFormat>
  <Paragraphs>27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Welkom</vt:lpstr>
      <vt:lpstr>Wat gaan we doen vandaag?</vt:lpstr>
      <vt:lpstr>Huiswerkcontrole</vt:lpstr>
      <vt:lpstr>Wat gaan we doen tijdens dit hoofdstuk?</vt:lpstr>
      <vt:lpstr>Speciaal voor Ryan De vragen van de dag!</vt:lpstr>
      <vt:lpstr>Basisstof 1: Organismen ordenen</vt:lpstr>
      <vt:lpstr>PowerPoint-presentatie</vt:lpstr>
      <vt:lpstr>PowerPoint-presentatie</vt:lpstr>
      <vt:lpstr>Soorten en rassen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</dc:title>
  <dc:creator>Martijn Bakker</dc:creator>
  <cp:lastModifiedBy>Martijn Bakker</cp:lastModifiedBy>
  <cp:revision>5</cp:revision>
  <dcterms:created xsi:type="dcterms:W3CDTF">2017-09-21T08:56:42Z</dcterms:created>
  <dcterms:modified xsi:type="dcterms:W3CDTF">2017-09-21T10:08:56Z</dcterms:modified>
</cp:coreProperties>
</file>